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2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2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DUBAI-ALD-banner-vertical-new.jpeg" descr="DUBAI-ALD-banner-vertical-new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12215" y="-1"/>
            <a:ext cx="9047123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Rectangle"/>
          <p:cNvSpPr/>
          <p:nvPr/>
        </p:nvSpPr>
        <p:spPr>
          <a:xfrm>
            <a:off x="9262089" y="560815"/>
            <a:ext cx="14245284" cy="12594370"/>
          </a:xfrm>
          <a:prstGeom prst="rect">
            <a:avLst/>
          </a:prstGeom>
          <a:ln w="63500">
            <a:solidFill>
              <a:srgbClr val="A88358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DUBAI-ALD-banner-vertical-new.jpeg" descr="DUBAI-ALD-banner-vertical-new.jpeg"/>
          <p:cNvPicPr>
            <a:picLocks noChangeAspect="1"/>
          </p:cNvPicPr>
          <p:nvPr/>
        </p:nvPicPr>
        <p:blipFill>
          <a:blip r:embed="rId2">
            <a:alphaModFix amt="19879"/>
            <a:extLst/>
          </a:blip>
          <a:stretch>
            <a:fillRect/>
          </a:stretch>
        </p:blipFill>
        <p:spPr>
          <a:xfrm>
            <a:off x="-112215" y="-1"/>
            <a:ext cx="9047123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Rectangle"/>
          <p:cNvSpPr/>
          <p:nvPr/>
        </p:nvSpPr>
        <p:spPr>
          <a:xfrm>
            <a:off x="118089" y="168486"/>
            <a:ext cx="24147822" cy="13379028"/>
          </a:xfrm>
          <a:prstGeom prst="rect">
            <a:avLst/>
          </a:prstGeom>
          <a:ln w="63500">
            <a:solidFill>
              <a:srgbClr val="A88358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6" name="Line"/>
          <p:cNvSpPr/>
          <p:nvPr/>
        </p:nvSpPr>
        <p:spPr>
          <a:xfrm>
            <a:off x="536121" y="11455708"/>
            <a:ext cx="23311759" cy="1"/>
          </a:xfrm>
          <a:prstGeom prst="line">
            <a:avLst/>
          </a:prstGeom>
          <a:ln w="25400">
            <a:solidFill>
              <a:srgbClr val="A8835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177" name="NEW-ISLD-Dubai-Logo-03-gold_2x4.png" descr="NEW-ISLD-Dubai-Logo-03-gold_2x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687819" y="11520370"/>
            <a:ext cx="3367819" cy="17930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DUBAI-ALD-banner-vertical-new.jpeg" descr="DUBAI-ALD-banner-vertical-new.jpeg"/>
          <p:cNvPicPr>
            <a:picLocks noChangeAspect="1"/>
          </p:cNvPicPr>
          <p:nvPr/>
        </p:nvPicPr>
        <p:blipFill>
          <a:blip r:embed="rId2">
            <a:alphaModFix amt="19879"/>
            <a:extLst/>
          </a:blip>
          <a:stretch>
            <a:fillRect/>
          </a:stretch>
        </p:blipFill>
        <p:spPr>
          <a:xfrm>
            <a:off x="-112215" y="-1"/>
            <a:ext cx="9047123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Rectangle"/>
          <p:cNvSpPr/>
          <p:nvPr/>
        </p:nvSpPr>
        <p:spPr>
          <a:xfrm>
            <a:off x="118089" y="168486"/>
            <a:ext cx="24147822" cy="13379028"/>
          </a:xfrm>
          <a:prstGeom prst="rect">
            <a:avLst/>
          </a:prstGeom>
          <a:ln w="63500">
            <a:solidFill>
              <a:srgbClr val="A88358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Line"/>
          <p:cNvSpPr/>
          <p:nvPr/>
        </p:nvSpPr>
        <p:spPr>
          <a:xfrm>
            <a:off x="536121" y="11455708"/>
            <a:ext cx="23311759" cy="1"/>
          </a:xfrm>
          <a:prstGeom prst="line">
            <a:avLst/>
          </a:prstGeom>
          <a:ln w="25400">
            <a:solidFill>
              <a:srgbClr val="A88358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182" name="NEW-ISLD-Dubai-Logo-03-gold_2x4.png" descr="NEW-ISLD-Dubai-Logo-03-gold_2x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687819" y="11520370"/>
            <a:ext cx="3367819" cy="17930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